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6" r:id="rId2"/>
    <p:sldId id="260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9DDAC9-E9F7-48E5-8711-679C6557F094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0C40E8-2E72-4EDF-99EF-925071A70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0400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453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886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647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282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471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669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016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23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593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764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005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05441-78CE-40C2-B6B0-D1B1DC202959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429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92D050"/>
                </a:solidFill>
              </a:rPr>
              <a:t>Me llamo ___________ </a:t>
            </a:r>
            <a:r>
              <a:rPr lang="en-US" sz="3200" smtClean="0">
                <a:solidFill>
                  <a:srgbClr val="92D050"/>
                </a:solidFill>
              </a:rPr>
              <a:t>Clase </a:t>
            </a:r>
            <a:r>
              <a:rPr lang="en-US" sz="3200" smtClean="0">
                <a:solidFill>
                  <a:srgbClr val="92D050"/>
                </a:solidFill>
              </a:rPr>
              <a:t>701</a:t>
            </a:r>
            <a:r>
              <a:rPr lang="en-US" sz="3200" dirty="0" smtClean="0">
                <a:solidFill>
                  <a:srgbClr val="92D050"/>
                </a:solidFill>
              </a:rPr>
              <a:t/>
            </a:r>
            <a:br>
              <a:rPr lang="en-US" sz="3200" dirty="0" smtClean="0">
                <a:solidFill>
                  <a:srgbClr val="92D050"/>
                </a:solidFill>
              </a:rPr>
            </a:br>
            <a:r>
              <a:rPr lang="en-US" sz="3200" dirty="0" smtClean="0">
                <a:solidFill>
                  <a:srgbClr val="92D050"/>
                </a:solidFill>
              </a:rPr>
              <a:t>La fecha es el 6 de </a:t>
            </a:r>
            <a:r>
              <a:rPr lang="en-US" sz="3200" dirty="0" err="1" smtClean="0">
                <a:solidFill>
                  <a:srgbClr val="92D050"/>
                </a:solidFill>
              </a:rPr>
              <a:t>marzo</a:t>
            </a:r>
            <a:r>
              <a:rPr lang="en-US" sz="3200" dirty="0" smtClean="0">
                <a:solidFill>
                  <a:srgbClr val="92D050"/>
                </a:solidFill>
              </a:rPr>
              <a:t> del 2015</a:t>
            </a:r>
            <a:endParaRPr lang="en-US" sz="3200" dirty="0">
              <a:solidFill>
                <a:srgbClr val="92D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7150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s-ES_tradnl" dirty="0" err="1" smtClean="0">
                <a:solidFill>
                  <a:srgbClr val="FF0000"/>
                </a:solidFill>
              </a:rPr>
              <a:t>Proposito</a:t>
            </a:r>
            <a:r>
              <a:rPr lang="es-ES_tradnl" dirty="0" smtClean="0">
                <a:solidFill>
                  <a:srgbClr val="FF0000"/>
                </a:solidFill>
              </a:rPr>
              <a:t> # </a:t>
            </a:r>
            <a:r>
              <a:rPr lang="es-ES_tradnl" dirty="0" smtClean="0">
                <a:solidFill>
                  <a:srgbClr val="FF0000"/>
                </a:solidFill>
              </a:rPr>
              <a:t>58a: </a:t>
            </a:r>
            <a:r>
              <a:rPr lang="es-ES_tradnl" dirty="0" smtClean="0"/>
              <a:t>¿Como repasamos para el examen del capitulo 5 del JUEVES?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 </a:t>
            </a:r>
            <a:r>
              <a:rPr lang="es-ES_tradnl" dirty="0" smtClean="0"/>
              <a:t>Copia y escoge la respuesta correcta.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¿Cuántos equipos juegan en un partido de futbol?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s-ES_tradnl" dirty="0" smtClean="0"/>
              <a:t>Hay once jugadores		b) hay dos equipos 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¿Qué batea Rodríguez en la segunda entrada?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s-ES_tradnl" dirty="0" smtClean="0"/>
              <a:t>Un jonrón			b) un gol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¿Tiene Elena su raqueta y pelotas?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s-ES_tradnl" dirty="0" smtClean="0"/>
              <a:t>Si, va a la cancha de basquetbol</a:t>
            </a:r>
          </a:p>
          <a:p>
            <a:pPr marL="914400" lvl="1" indent="-514350">
              <a:buFont typeface="+mj-lt"/>
              <a:buAutoNum type="alphaLcParenR"/>
            </a:pPr>
            <a:r>
              <a:rPr lang="es-ES_tradnl" dirty="0" smtClean="0"/>
              <a:t>Si, va a la cancha de tenis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¿Donde juegan baloncesto?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s-ES_tradnl" dirty="0" smtClean="0"/>
              <a:t>En un campo de futbol	b) En una cancha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¿Por que no puede meter un gol Sánchez?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s-ES_tradnl" dirty="0" smtClean="0"/>
              <a:t>Sánchez bloquea el gol	b) El portero bloquea la portería</a:t>
            </a:r>
            <a:endParaRPr lang="es-ES_tradnl" dirty="0"/>
          </a:p>
        </p:txBody>
      </p:sp>
      <p:sp>
        <p:nvSpPr>
          <p:cNvPr id="3" name="TextBox 2"/>
          <p:cNvSpPr txBox="1"/>
          <p:nvPr/>
        </p:nvSpPr>
        <p:spPr>
          <a:xfrm>
            <a:off x="0" y="6324600"/>
            <a:ext cx="853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b="1" dirty="0" smtClean="0"/>
              <a:t>COMPLETA LA HOJA DISTRIBUIDA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536733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58a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TEXTO:</a:t>
            </a:r>
          </a:p>
          <a:p>
            <a:pPr lvl="1"/>
            <a:r>
              <a:rPr lang="en-US" dirty="0" smtClean="0"/>
              <a:t>Read ROBERTO CLEMENTE p. 182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Comprendes</a:t>
            </a:r>
            <a:r>
              <a:rPr lang="en-US" dirty="0" smtClean="0"/>
              <a:t> p. 183</a:t>
            </a:r>
          </a:p>
          <a:p>
            <a:r>
              <a:rPr lang="en-US" dirty="0" smtClean="0"/>
              <a:t>STUDY for EXAMEN: </a:t>
            </a:r>
            <a:r>
              <a:rPr lang="en-US" dirty="0" err="1" smtClean="0"/>
              <a:t>Capitulo</a:t>
            </a:r>
            <a:r>
              <a:rPr lang="en-US" dirty="0" smtClean="0"/>
              <a:t> 5 ON THURSDAY!</a:t>
            </a:r>
          </a:p>
          <a:p>
            <a:pPr lvl="1"/>
            <a:r>
              <a:rPr lang="en-US" dirty="0" smtClean="0"/>
              <a:t>Sport vocabulary</a:t>
            </a:r>
          </a:p>
          <a:p>
            <a:pPr lvl="1"/>
            <a:r>
              <a:rPr lang="en-US" dirty="0" smtClean="0"/>
              <a:t>E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err="1" smtClean="0">
                <a:sym typeface="Wingdings" panose="05000000000000000000" pitchFamily="2" charset="2"/>
              </a:rPr>
              <a:t>ie</a:t>
            </a:r>
            <a:r>
              <a:rPr lang="en-US" dirty="0" smtClean="0">
                <a:sym typeface="Wingdings" panose="05000000000000000000" pitchFamily="2" charset="2"/>
              </a:rPr>
              <a:t> verbs</a:t>
            </a:r>
          </a:p>
          <a:p>
            <a:pPr lvl="1"/>
            <a:r>
              <a:rPr lang="en-US" dirty="0" err="1" smtClean="0">
                <a:sym typeface="Wingdings" panose="05000000000000000000" pitchFamily="2" charset="2"/>
              </a:rPr>
              <a:t>Oue</a:t>
            </a:r>
            <a:r>
              <a:rPr lang="en-US" dirty="0" smtClean="0">
                <a:sym typeface="Wingdings" panose="05000000000000000000" pitchFamily="2" charset="2"/>
              </a:rPr>
              <a:t> verbs</a:t>
            </a:r>
          </a:p>
          <a:p>
            <a:pPr lvl="1"/>
            <a:r>
              <a:rPr lang="en-US" dirty="0" err="1" smtClean="0">
                <a:sym typeface="Wingdings" panose="05000000000000000000" pitchFamily="2" charset="2"/>
              </a:rPr>
              <a:t>Uue</a:t>
            </a:r>
            <a:r>
              <a:rPr lang="en-US" dirty="0" smtClean="0">
                <a:sym typeface="Wingdings" panose="05000000000000000000" pitchFamily="2" charset="2"/>
              </a:rPr>
              <a:t> verbs</a:t>
            </a:r>
          </a:p>
          <a:p>
            <a:pPr lvl="1"/>
            <a:r>
              <a:rPr lang="en-US" dirty="0" err="1" smtClean="0">
                <a:sym typeface="Wingdings" panose="05000000000000000000" pitchFamily="2" charset="2"/>
              </a:rPr>
              <a:t>Gustar</a:t>
            </a:r>
            <a:r>
              <a:rPr lang="en-US" dirty="0" smtClean="0">
                <a:sym typeface="Wingdings" panose="05000000000000000000" pitchFamily="2" charset="2"/>
              </a:rPr>
              <a:t>/ </a:t>
            </a:r>
            <a:r>
              <a:rPr lang="en-US" dirty="0" err="1" smtClean="0">
                <a:sym typeface="Wingdings" panose="05000000000000000000" pitchFamily="2" charset="2"/>
              </a:rPr>
              <a:t>Interesar</a:t>
            </a:r>
            <a:r>
              <a:rPr lang="en-US" dirty="0" smtClean="0">
                <a:sym typeface="Wingdings" panose="05000000000000000000" pitchFamily="2" charset="2"/>
              </a:rPr>
              <a:t>/ </a:t>
            </a:r>
            <a:r>
              <a:rPr lang="en-US" dirty="0" err="1" smtClean="0">
                <a:sym typeface="Wingdings" panose="05000000000000000000" pitchFamily="2" charset="2"/>
              </a:rPr>
              <a:t>Aburrir</a:t>
            </a:r>
            <a:endParaRPr lang="en-US" dirty="0" smtClean="0">
              <a:sym typeface="Wingdings" panose="05000000000000000000" pitchFamily="2" charset="2"/>
            </a:endParaRP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Reading: 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LOS DEPORTES DE EQUIPO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Roberto Clemente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416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1515</TotalTime>
  <Words>102</Words>
  <Application>Microsoft Office PowerPoint</Application>
  <PresentationFormat>On-screen Show (4:3)</PresentationFormat>
  <Paragraphs>28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Me llamo ___________ Clase 701 La fecha es el 6 de marzo del 2015</vt:lpstr>
      <vt:lpstr>Tarea # 58a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801 La fecha es el 8 de diciembre del 2014</dc:title>
  <dc:creator>Helen Zumaeta</dc:creator>
  <cp:lastModifiedBy>Helen Zumaeta</cp:lastModifiedBy>
  <cp:revision>41</cp:revision>
  <cp:lastPrinted>2015-03-06T17:24:18Z</cp:lastPrinted>
  <dcterms:created xsi:type="dcterms:W3CDTF">2014-12-08T18:42:55Z</dcterms:created>
  <dcterms:modified xsi:type="dcterms:W3CDTF">2015-03-06T17:27:38Z</dcterms:modified>
</cp:coreProperties>
</file>